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670" y="2780030"/>
            <a:ext cx="62960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928495"/>
            <a:ext cx="11534775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33575"/>
            <a:ext cx="114300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3660" y="309181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1876425"/>
            <a:ext cx="453390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" y="1400175"/>
            <a:ext cx="112871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5720" y="244602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866900"/>
            <a:ext cx="111823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2710" y="300355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28495"/>
            <a:ext cx="594360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" y="1981200"/>
            <a:ext cx="113252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6375" y="302323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76120"/>
            <a:ext cx="10648950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38605"/>
            <a:ext cx="116395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4485" y="478345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40815"/>
            <a:ext cx="115443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8420" y="354012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38275"/>
            <a:ext cx="116014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3635" y="245745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359535"/>
            <a:ext cx="115347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2410" y="346392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4535" y="566229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02080"/>
            <a:ext cx="11525250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466850"/>
            <a:ext cx="11649075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20" y="1966595"/>
            <a:ext cx="915352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492250"/>
            <a:ext cx="115157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0175" y="431736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